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7" r:id="rId4"/>
    <p:sldId id="268" r:id="rId5"/>
    <p:sldId id="265" r:id="rId6"/>
    <p:sldId id="269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EF3F60D-8266-48D7-A94A-627697937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1879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894C98E-C370-4125-831F-A3CC56EDB6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5887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A6E562B-6C22-4C52-B940-40436D1398D1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8B8D19D-4D2F-4100-A2A9-68384DF79030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CB27DF-A941-4CE3-970F-AAEFA48FC44B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1F4A787-E6C2-464B-8219-20A56B96F1D0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EBFE8E-3579-4BEE-A32B-B22D5EEB140D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729F498-7A19-4248-9E2B-BFCE1DA291D2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41667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3610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耶穌是我心最甜詩歌，</a:t>
            </a:r>
          </a:p>
          <a:p>
            <a:pPr algn="ctr" eaLnBrk="1" hangingPunct="1"/>
            <a:r>
              <a:rPr lang="en-US" altLang="zh-TW" sz="2800" dirty="0"/>
              <a:t>I have a song that Jesus gave me,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zh-TW" altLang="en-US" dirty="0"/>
              <a:t>天來音樂何美妙；</a:t>
            </a:r>
          </a:p>
          <a:p>
            <a:pPr algn="ctr" eaLnBrk="1" hangingPunct="1"/>
            <a:r>
              <a:rPr lang="en-US" altLang="zh-TW" sz="2800" dirty="0"/>
              <a:t>It was sent from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 above;</a:t>
            </a:r>
          </a:p>
          <a:p>
            <a:pPr algn="ctr" eaLnBrk="1" hangingPunct="1"/>
            <a:r>
              <a:rPr lang="zh-TW" altLang="en-US" dirty="0"/>
              <a:t>從無一歌曲如此的超絕，</a:t>
            </a:r>
          </a:p>
          <a:p>
            <a:pPr algn="ctr" eaLnBrk="1" hangingPunct="1"/>
            <a:r>
              <a:rPr lang="en-US" altLang="zh-TW" sz="2800" dirty="0"/>
              <a:t>There never was a sweeter melody,</a:t>
            </a:r>
          </a:p>
          <a:p>
            <a:pPr algn="ctr" eaLnBrk="1" hangingPunct="1"/>
            <a:r>
              <a:rPr lang="zh-TW" altLang="en-US" dirty="0"/>
              <a:t>這是奇妙愛之歌。</a:t>
            </a:r>
          </a:p>
          <a:p>
            <a:pPr algn="ctr" eaLnBrk="1" hangingPunct="1"/>
            <a:r>
              <a:rPr lang="en-US" altLang="zh-TW" sz="2800" dirty="0" err="1"/>
              <a:t>’Tis</a:t>
            </a:r>
            <a:r>
              <a:rPr lang="en-US" altLang="zh-TW" sz="2800" dirty="0"/>
              <a:t> a melody of love.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209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在我心中唱美歌</a:t>
            </a:r>
            <a:br>
              <a:rPr lang="zh-CN" altLang="en-US" sz="2800" b="1" dirty="0">
                <a:latin typeface="Times New Roman" pitchFamily="18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IN MY HEART THERE RINGS A MELODY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3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在我心中唱一甜美詩歌，</a:t>
            </a:r>
          </a:p>
          <a:p>
            <a:pPr algn="ctr" eaLnBrk="1" hangingPunct="1"/>
            <a:r>
              <a:rPr lang="en-US" altLang="zh-TW" sz="2800" dirty="0"/>
              <a:t>In my heart there rings a melody,</a:t>
            </a:r>
          </a:p>
          <a:p>
            <a:pPr algn="ctr" eaLnBrk="1" hangingPunct="1"/>
            <a:r>
              <a:rPr lang="zh-TW" altLang="en-US" dirty="0"/>
              <a:t>唱一甜美詩歌，唱天上樂歌；</a:t>
            </a:r>
          </a:p>
          <a:p>
            <a:pPr algn="ctr" eaLnBrk="1" hangingPunct="1"/>
            <a:r>
              <a:rPr lang="en-US" altLang="zh-TW" sz="2800" dirty="0"/>
              <a:t>There rings a melody with heaven’s harmony;</a:t>
            </a:r>
          </a:p>
          <a:p>
            <a:pPr algn="ctr" eaLnBrk="1" hangingPunct="1"/>
            <a:r>
              <a:rPr lang="zh-TW" altLang="en-US" dirty="0"/>
              <a:t>在我心中唱一甜美詩歌，</a:t>
            </a:r>
          </a:p>
          <a:p>
            <a:pPr algn="ctr" eaLnBrk="1" hangingPunct="1"/>
            <a:r>
              <a:rPr lang="en-US" altLang="zh-TW" sz="2800" dirty="0"/>
              <a:t>In my heart there rings a melody;</a:t>
            </a:r>
          </a:p>
          <a:p>
            <a:pPr algn="ctr" eaLnBrk="1" hangingPunct="1"/>
            <a:r>
              <a:rPr lang="zh-TW" altLang="en-US" dirty="0"/>
              <a:t>唱那奇妙愛之歌。</a:t>
            </a:r>
          </a:p>
          <a:p>
            <a:pPr algn="ctr" eaLnBrk="1" hangingPunct="1"/>
            <a:r>
              <a:rPr lang="en-US" altLang="zh-TW" sz="2800" dirty="0"/>
              <a:t>There rings a melody of love.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奇妙愛，救主贏得我心，</a:t>
            </a:r>
          </a:p>
          <a:p>
            <a:pPr algn="ctr" eaLnBrk="1" hangingPunct="1"/>
            <a:r>
              <a:rPr lang="en-US" altLang="zh-TW" sz="2800" dirty="0"/>
              <a:t>I love the Christ who died on </a:t>
            </a:r>
            <a:r>
              <a:rPr lang="en-US" altLang="zh-TW" sz="2800" dirty="0" err="1"/>
              <a:t>Calv’ry</a:t>
            </a:r>
            <a:r>
              <a:rPr lang="en-US" altLang="zh-TW" sz="2800" dirty="0"/>
              <a:t>,</a:t>
            </a:r>
          </a:p>
          <a:p>
            <a:pPr algn="ctr" eaLnBrk="1" hangingPunct="1"/>
            <a:r>
              <a:rPr lang="zh-TW" altLang="en-US" dirty="0"/>
              <a:t>祂血洗我何清潔；</a:t>
            </a:r>
          </a:p>
          <a:p>
            <a:pPr algn="ctr" eaLnBrk="1" hangingPunct="1"/>
            <a:r>
              <a:rPr lang="en-US" altLang="zh-TW" sz="2800" dirty="0"/>
              <a:t>For He washed my sins away;</a:t>
            </a:r>
          </a:p>
          <a:p>
            <a:pPr algn="ctr" eaLnBrk="1" hangingPunct="1"/>
            <a:r>
              <a:rPr lang="zh-TW" altLang="en-US" dirty="0"/>
              <a:t>祂在我心奏一甜美詩歌，</a:t>
            </a:r>
          </a:p>
          <a:p>
            <a:pPr algn="ctr" eaLnBrk="1" hangingPunct="1"/>
            <a:r>
              <a:rPr lang="en-US" altLang="zh-TW" sz="2800" dirty="0"/>
              <a:t>He put within my heart a melody,</a:t>
            </a:r>
          </a:p>
          <a:p>
            <a:pPr algn="ctr" eaLnBrk="1" hangingPunct="1"/>
            <a:r>
              <a:rPr lang="zh-TW" altLang="en-US" dirty="0"/>
              <a:t>我正甜美的唱著。</a:t>
            </a:r>
          </a:p>
          <a:p>
            <a:pPr algn="ctr" eaLnBrk="1" hangingPunct="1"/>
            <a:r>
              <a:rPr lang="en-US" altLang="zh-TW" sz="2800" dirty="0"/>
              <a:t>And I know it’s there to stay.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在我心中唱一甜美詩歌，</a:t>
            </a:r>
          </a:p>
          <a:p>
            <a:pPr algn="ctr" eaLnBrk="1" hangingPunct="1"/>
            <a:r>
              <a:rPr lang="en-US" altLang="zh-TW" sz="2800" dirty="0"/>
              <a:t>In my heart there rings a melody,</a:t>
            </a:r>
          </a:p>
          <a:p>
            <a:pPr algn="ctr" eaLnBrk="1" hangingPunct="1"/>
            <a:r>
              <a:rPr lang="zh-TW" altLang="en-US" dirty="0"/>
              <a:t>唱一甜美詩歌，唱天上樂歌；</a:t>
            </a:r>
          </a:p>
          <a:p>
            <a:pPr algn="ctr" eaLnBrk="1" hangingPunct="1"/>
            <a:r>
              <a:rPr lang="en-US" altLang="zh-TW" sz="2800" dirty="0"/>
              <a:t>There rings a melody with heaven’s harmony;</a:t>
            </a:r>
          </a:p>
          <a:p>
            <a:pPr algn="ctr" eaLnBrk="1" hangingPunct="1"/>
            <a:r>
              <a:rPr lang="zh-TW" altLang="en-US" dirty="0"/>
              <a:t>在我心中唱一甜美詩歌，</a:t>
            </a:r>
          </a:p>
          <a:p>
            <a:pPr algn="ctr" eaLnBrk="1" hangingPunct="1"/>
            <a:r>
              <a:rPr lang="en-US" altLang="zh-TW" sz="2800" dirty="0"/>
              <a:t>In my heart there rings a melody;</a:t>
            </a:r>
          </a:p>
          <a:p>
            <a:pPr algn="ctr" eaLnBrk="1" hangingPunct="1"/>
            <a:r>
              <a:rPr lang="zh-TW" altLang="en-US" dirty="0"/>
              <a:t>唱那奇妙愛之歌。</a:t>
            </a:r>
          </a:p>
          <a:p>
            <a:pPr algn="ctr" eaLnBrk="1" hangingPunct="1"/>
            <a:r>
              <a:rPr lang="en-US" altLang="zh-TW" sz="2800" dirty="0"/>
              <a:t>There rings a melody of love.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無終歌，當我進入榮耀，</a:t>
            </a:r>
          </a:p>
          <a:p>
            <a:pPr algn="ctr" eaLnBrk="1" hangingPunct="1"/>
            <a:r>
              <a:rPr lang="en-US" altLang="zh-TW" sz="2800" dirty="0" err="1"/>
              <a:t>’Twill</a:t>
            </a:r>
            <a:r>
              <a:rPr lang="en-US" altLang="zh-TW" sz="2800" dirty="0"/>
              <a:t> be my endless theme in glory,</a:t>
            </a:r>
          </a:p>
          <a:p>
            <a:pPr algn="ctr" eaLnBrk="1" hangingPunct="1"/>
            <a:r>
              <a:rPr lang="zh-TW" altLang="en-US" dirty="0"/>
              <a:t>與眾天使同頌讚；</a:t>
            </a:r>
          </a:p>
          <a:p>
            <a:pPr algn="ctr" eaLnBrk="1" hangingPunct="1"/>
            <a:r>
              <a:rPr lang="en-US" altLang="zh-TW" sz="2800" dirty="0"/>
              <a:t>With the angels I will sing;</a:t>
            </a:r>
          </a:p>
          <a:p>
            <a:pPr algn="ctr" eaLnBrk="1" hangingPunct="1"/>
            <a:r>
              <a:rPr lang="zh-TW" altLang="en-US" dirty="0"/>
              <a:t>寶座前聖徒齊聲唱新歌，</a:t>
            </a:r>
          </a:p>
          <a:p>
            <a:pPr algn="ctr" eaLnBrk="1" hangingPunct="1"/>
            <a:r>
              <a:rPr lang="en-US" altLang="zh-TW" sz="2800" dirty="0" err="1"/>
              <a:t>’Twill</a:t>
            </a:r>
            <a:r>
              <a:rPr lang="en-US" altLang="zh-TW" sz="2800" dirty="0"/>
              <a:t> be a song with glorious harmony,</a:t>
            </a:r>
          </a:p>
          <a:p>
            <a:pPr algn="ctr" eaLnBrk="1" hangingPunct="1"/>
            <a:r>
              <a:rPr lang="zh-TW" altLang="en-US" dirty="0"/>
              <a:t>此歌聲音何佳妙。</a:t>
            </a:r>
          </a:p>
          <a:p>
            <a:pPr algn="ctr" eaLnBrk="1" hangingPunct="1"/>
            <a:r>
              <a:rPr lang="en-US" altLang="zh-TW" sz="2800" dirty="0"/>
              <a:t>When the courts of heaven ring.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在我心中唱一甜美詩歌，</a:t>
            </a:r>
          </a:p>
          <a:p>
            <a:pPr algn="ctr" eaLnBrk="1" hangingPunct="1"/>
            <a:r>
              <a:rPr lang="en-US" altLang="zh-TW" sz="2800" dirty="0"/>
              <a:t>In my heart there rings a melody,</a:t>
            </a:r>
          </a:p>
          <a:p>
            <a:pPr algn="ctr" eaLnBrk="1" hangingPunct="1"/>
            <a:r>
              <a:rPr lang="zh-TW" altLang="en-US" dirty="0"/>
              <a:t>唱一甜美詩歌，唱天上樂歌；</a:t>
            </a:r>
          </a:p>
          <a:p>
            <a:pPr algn="ctr" eaLnBrk="1" hangingPunct="1"/>
            <a:r>
              <a:rPr lang="en-US" altLang="zh-TW" sz="2800" dirty="0"/>
              <a:t>There rings a melody with heaven’s harmony;</a:t>
            </a:r>
          </a:p>
          <a:p>
            <a:pPr algn="ctr" eaLnBrk="1" hangingPunct="1"/>
            <a:r>
              <a:rPr lang="zh-TW" altLang="en-US" dirty="0"/>
              <a:t>在我心中唱一甜美詩歌，</a:t>
            </a:r>
          </a:p>
          <a:p>
            <a:pPr algn="ctr" eaLnBrk="1" hangingPunct="1"/>
            <a:r>
              <a:rPr lang="en-US" altLang="zh-TW" sz="2800" dirty="0"/>
              <a:t>In my heart there rings a melody;</a:t>
            </a:r>
          </a:p>
          <a:p>
            <a:pPr algn="ctr" eaLnBrk="1" hangingPunct="1"/>
            <a:r>
              <a:rPr lang="zh-TW" altLang="en-US" dirty="0"/>
              <a:t>唱那奇妙愛之歌。</a:t>
            </a:r>
          </a:p>
          <a:p>
            <a:pPr algn="ctr" eaLnBrk="1" hangingPunct="1"/>
            <a:r>
              <a:rPr lang="en-US" altLang="zh-TW" sz="2800" dirty="0"/>
              <a:t>There rings a melody of love.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653</TotalTime>
  <Words>423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H209  在我心中唱美歌 IN MY HEART THERE RINGS A MELODY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60</cp:revision>
  <dcterms:created xsi:type="dcterms:W3CDTF">2001-04-19T19:07:54Z</dcterms:created>
  <dcterms:modified xsi:type="dcterms:W3CDTF">2017-08-05T13:25:43Z</dcterms:modified>
</cp:coreProperties>
</file>